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8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3899F-47B7-417E-A2B7-458D784DC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A55934-A34F-4120-8C42-729053AAC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DDEAB4-F889-4EBE-BF39-80CDA3739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C71A74-BFF5-4186-810B-F8DEABFAB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ACC51-D713-48E5-98C5-CF5C58AA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36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044D2-8CE9-4274-ADA8-004AA7937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5683E7-DFE0-4E2C-858B-61160BE57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33786E-F1B1-4084-B4FE-10D555990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8B8614-0CF3-4433-A56A-7ADE17978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42D4CAC-4D78-4A42-9B9B-148E14B1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813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BADB6F-69B6-4D29-AE75-75C60B4A7D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8AFA0F-C300-4DCC-B8BC-86ED8CB32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988EB-9C23-4A66-B4F3-21D7D7336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77B74E-717E-4911-AE6C-D475F88B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B9F2B8-0461-4ADC-8B7D-E82A56BB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9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65297-B01F-4E80-8F79-8B1D66B41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FEE768-C55C-4D6F-8B96-9024A52A2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443C86-0285-4417-8E3C-81918C8C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DAF541-064E-4A80-8734-01E2C6C91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C3F8F3-CEF4-4F73-AC92-B702EE55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34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66697D-F63F-46AC-A5A2-32ABB4D87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29EBBD-E7B7-453C-A0FF-77C8ED62B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08149C-0D8E-4C97-BFF0-57D3F1994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F46EE6-8EAA-4000-B2E9-CDD12BEAF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349F5D-7693-4C5C-B724-B52D6437A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0502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EF4D0-2D76-4931-B63F-24AC6CBDC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B2D5CC-49D4-49B2-9F81-0931D28BEF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E951BF-89B3-4E3A-80BF-A2A2AA147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4255BD-D539-45CE-961F-18B04BDB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1EDCF6-D1BD-4858-BBC4-6160DD500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B8A73F-AFEF-47CA-84EA-DC46208BA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979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2D7D6-E7C4-4FF3-89ED-6D09BCA7B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8DFA2E-5452-412D-BCF6-66A97BB86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2D7E14-AE55-40B8-A31D-CD67B9D67D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6D3EA5E-A888-4FD6-A9ED-937872355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197273-E00C-4D8E-AB22-F465DF440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179F69-61B6-4A40-9C8D-3BDBCD1BD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EDEB0E-97AB-48F3-8468-8F9FE3F8E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0E2271-9DE8-463F-89F2-ED0F4C02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356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9232BE-9F2A-4047-A9ED-4516AD0B6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249CE3-9B61-4FBF-AB67-A2216A834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959D36-7495-4535-ADD9-91FD5AF4D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7AD89D-7C23-4092-ADF1-7828C941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74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C5641F-0A34-4771-8F6D-0FA8280B3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485408C-EE96-4C0E-B4A2-D07ECB7EE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B33581-91A8-4A46-9CCF-270BF960F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477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C807A4-EED8-45A8-A3C3-C6DAA019A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6A0764-75B6-4291-AC9C-0949CA60F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E186E1-837D-4B5D-8F1F-4AAB7FF46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F9BBEF-7FFD-4FBC-94EE-734F2B84E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DC3C72-8476-4437-832F-F8C50D26B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FC9689-0A1E-47C9-9459-0C05D50CD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804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7839E-E004-4194-99AE-95B1E1947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15B2BB7-5B02-42ED-B089-5D6F7C0F95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035961-0927-4C78-88D9-E1F5B8B592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8D9A72-2C2D-45D5-BB59-A83A6B387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B5541F5-F398-40DE-AB3A-3A7B3E571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3CDC13-B5B7-4E51-A9BA-ABDCA234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625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7D6A15F-7BC2-4834-9897-7B5CFEF9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5D30F2-F1A2-44C2-AFDA-A3477F8B1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DD59C-24D5-45FD-A4FD-3E493EA92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8EA28-F600-462E-9CAB-E014DBA0C69C}" type="datetimeFigureOut">
              <a:rPr lang="ko-KR" altLang="en-US" smtClean="0"/>
              <a:t>2020-12-20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4BC0C8-8CFF-40D2-875A-B6F67A6C5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EC9733-A1BF-4B8D-B26E-CA731476C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AA50F-CCB7-4B74-81B6-FD608D0482E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3520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4E234-11A1-4F05-8737-9854646CC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9BDC5E-47E7-4931-866A-8F0F5816B8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116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677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4E234-11A1-4F05-8737-9854646CC3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9BDC5E-47E7-4931-866A-8F0F5816B8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595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76A996E-FFA1-467A-A92D-F004DB4263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670" y="166688"/>
            <a:ext cx="3756659" cy="2347912"/>
          </a:xfrm>
          <a:prstGeom prst="rect">
            <a:avLst/>
          </a:prstGeom>
        </p:spPr>
      </p:pic>
      <p:pic>
        <p:nvPicPr>
          <p:cNvPr id="1026" name="Picture 2" descr="LattePanda Delta 432">
            <a:extLst>
              <a:ext uri="{FF2B5EF4-FFF2-40B4-BE49-F238E27FC236}">
                <a16:creationId xmlns:a16="http://schemas.microsoft.com/office/drawing/2014/main" id="{9A7B8FF7-B3AD-48EF-9B07-4B70DB4BA6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4" r="16248"/>
          <a:stretch/>
        </p:blipFill>
        <p:spPr bwMode="auto">
          <a:xfrm>
            <a:off x="8080111" y="4076700"/>
            <a:ext cx="2426747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72951BF-EC77-4C43-A53A-72FC85E7A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635" y="4403616"/>
            <a:ext cx="2105025" cy="1346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ifi Symbol transparent PNG - StickPNG">
            <a:extLst>
              <a:ext uri="{FF2B5EF4-FFF2-40B4-BE49-F238E27FC236}">
                <a16:creationId xmlns:a16="http://schemas.microsoft.com/office/drawing/2014/main" id="{05ED2049-DB1D-419A-A50B-E1500D715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811" y="4273659"/>
            <a:ext cx="1476375" cy="147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9FEC66D3-9DA1-43B9-83DB-17CD21202005}"/>
              </a:ext>
            </a:extLst>
          </p:cNvPr>
          <p:cNvCxnSpPr>
            <a:cxnSpLocks/>
          </p:cNvCxnSpPr>
          <p:nvPr/>
        </p:nvCxnSpPr>
        <p:spPr>
          <a:xfrm flipH="1" flipV="1">
            <a:off x="7697355" y="2511139"/>
            <a:ext cx="1091954" cy="1505747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1176622-20D8-4DE5-8643-A89F1D3A2574}"/>
              </a:ext>
            </a:extLst>
          </p:cNvPr>
          <p:cNvSpPr txBox="1"/>
          <p:nvPr/>
        </p:nvSpPr>
        <p:spPr>
          <a:xfrm>
            <a:off x="5009835" y="5707618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바탕" panose="02030600000101010101" pitchFamily="18" charset="-127"/>
                <a:ea typeface="바탕" panose="02030600000101010101" pitchFamily="18" charset="-127"/>
              </a:rPr>
              <a:t>TCP/IP Socket </a:t>
            </a:r>
            <a:r>
              <a:rPr lang="ko-KR" altLang="en-US" b="1" dirty="0">
                <a:latin typeface="바탕" panose="02030600000101010101" pitchFamily="18" charset="-127"/>
                <a:ea typeface="바탕" panose="02030600000101010101" pitchFamily="18" charset="-127"/>
              </a:rPr>
              <a:t>통신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66A3B958-F143-4BAE-AF9B-B87C98DCA2D1}"/>
              </a:ext>
            </a:extLst>
          </p:cNvPr>
          <p:cNvSpPr/>
          <p:nvPr/>
        </p:nvSpPr>
        <p:spPr>
          <a:xfrm>
            <a:off x="3981027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40B915CB-4A73-4561-B93C-56FFB0B2AB93}"/>
              </a:ext>
            </a:extLst>
          </p:cNvPr>
          <p:cNvSpPr/>
          <p:nvPr/>
        </p:nvSpPr>
        <p:spPr>
          <a:xfrm>
            <a:off x="4234682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1F71CD8-4017-4F20-AE46-5AB8F4FE35AE}"/>
              </a:ext>
            </a:extLst>
          </p:cNvPr>
          <p:cNvSpPr/>
          <p:nvPr/>
        </p:nvSpPr>
        <p:spPr>
          <a:xfrm>
            <a:off x="4487560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FD7D4A7D-F626-42ED-AF93-9A229EEAF828}"/>
              </a:ext>
            </a:extLst>
          </p:cNvPr>
          <p:cNvSpPr/>
          <p:nvPr/>
        </p:nvSpPr>
        <p:spPr>
          <a:xfrm>
            <a:off x="4739066" y="49784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DAB4A3F-5C74-4E43-931B-795DA7B8516B}"/>
              </a:ext>
            </a:extLst>
          </p:cNvPr>
          <p:cNvSpPr/>
          <p:nvPr/>
        </p:nvSpPr>
        <p:spPr>
          <a:xfrm>
            <a:off x="4991944" y="49784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7E83DE2-8614-4EF5-ADC1-46FAEBB6A59F}"/>
              </a:ext>
            </a:extLst>
          </p:cNvPr>
          <p:cNvSpPr/>
          <p:nvPr/>
        </p:nvSpPr>
        <p:spPr>
          <a:xfrm>
            <a:off x="6963412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05A8CFAD-3ABC-4CF6-8266-218AD901E54A}"/>
              </a:ext>
            </a:extLst>
          </p:cNvPr>
          <p:cNvSpPr/>
          <p:nvPr/>
        </p:nvSpPr>
        <p:spPr>
          <a:xfrm>
            <a:off x="7216290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A221BEB-03CF-4DDE-B469-5F9D8847D7CE}"/>
              </a:ext>
            </a:extLst>
          </p:cNvPr>
          <p:cNvSpPr/>
          <p:nvPr/>
        </p:nvSpPr>
        <p:spPr>
          <a:xfrm>
            <a:off x="7469945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F0E18B9-6AAC-4DFA-8D21-F4F0AB13816E}"/>
              </a:ext>
            </a:extLst>
          </p:cNvPr>
          <p:cNvSpPr/>
          <p:nvPr/>
        </p:nvSpPr>
        <p:spPr>
          <a:xfrm>
            <a:off x="7722823" y="4979171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3D392732-1155-4976-8831-97BA310625E6}"/>
              </a:ext>
            </a:extLst>
          </p:cNvPr>
          <p:cNvSpPr/>
          <p:nvPr/>
        </p:nvSpPr>
        <p:spPr>
          <a:xfrm>
            <a:off x="7974329" y="49784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4" name="Picture 10" descr="Flat laptop icon laptop - Transparent PNG &amp; SVG vector file">
            <a:extLst>
              <a:ext uri="{FF2B5EF4-FFF2-40B4-BE49-F238E27FC236}">
                <a16:creationId xmlns:a16="http://schemas.microsoft.com/office/drawing/2014/main" id="{A992AA27-E2CC-46CA-B327-BBBEEABB3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2645" y="554300"/>
            <a:ext cx="1397493" cy="139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타원 27">
            <a:extLst>
              <a:ext uri="{FF2B5EF4-FFF2-40B4-BE49-F238E27FC236}">
                <a16:creationId xmlns:a16="http://schemas.microsoft.com/office/drawing/2014/main" id="{4A74A7D9-120A-4554-85F5-F4FD42ECA632}"/>
              </a:ext>
            </a:extLst>
          </p:cNvPr>
          <p:cNvSpPr/>
          <p:nvPr/>
        </p:nvSpPr>
        <p:spPr>
          <a:xfrm>
            <a:off x="7982457" y="12530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28218786-9604-465F-BEA8-6DEA9AAA1AE5}"/>
              </a:ext>
            </a:extLst>
          </p:cNvPr>
          <p:cNvSpPr/>
          <p:nvPr/>
        </p:nvSpPr>
        <p:spPr>
          <a:xfrm>
            <a:off x="8235335" y="12530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2C54B6FE-A7A6-4302-93F6-DD51882B6E4B}"/>
              </a:ext>
            </a:extLst>
          </p:cNvPr>
          <p:cNvSpPr/>
          <p:nvPr/>
        </p:nvSpPr>
        <p:spPr>
          <a:xfrm>
            <a:off x="8488990" y="1253047"/>
            <a:ext cx="97654" cy="976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6D2A39F-B697-444F-97C7-B630B82B22DE}"/>
              </a:ext>
            </a:extLst>
          </p:cNvPr>
          <p:cNvCxnSpPr>
            <a:cxnSpLocks/>
            <a:endCxn id="34" idx="2"/>
          </p:cNvCxnSpPr>
          <p:nvPr/>
        </p:nvCxnSpPr>
        <p:spPr>
          <a:xfrm flipV="1">
            <a:off x="2416804" y="4403616"/>
            <a:ext cx="0" cy="42466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utoShape 16" descr="Led strip free icon">
            <a:extLst>
              <a:ext uri="{FF2B5EF4-FFF2-40B4-BE49-F238E27FC236}">
                <a16:creationId xmlns:a16="http://schemas.microsoft.com/office/drawing/2014/main" id="{AB771A43-932C-4FA9-B7D6-56C60E5B39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3428999"/>
            <a:ext cx="738179" cy="738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A1ABFAA8-B862-42AF-AF79-EFD28498C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0827" y="3264013"/>
            <a:ext cx="1091954" cy="1139603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9F048427-47B1-4951-9DE5-CAA4E4907790}"/>
              </a:ext>
            </a:extLst>
          </p:cNvPr>
          <p:cNvSpPr txBox="1"/>
          <p:nvPr/>
        </p:nvSpPr>
        <p:spPr>
          <a:xfrm>
            <a:off x="2114662" y="2894681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바탕" panose="02030600000101010101" pitchFamily="18" charset="-127"/>
                <a:ea typeface="바탕" panose="02030600000101010101" pitchFamily="18" charset="-127"/>
              </a:rPr>
              <a:t>LED</a:t>
            </a:r>
            <a:endParaRPr lang="ko-KR" altLang="en-US" b="1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CE157E7-E872-47D4-A677-471A5270804E}"/>
              </a:ext>
            </a:extLst>
          </p:cNvPr>
          <p:cNvSpPr txBox="1"/>
          <p:nvPr/>
        </p:nvSpPr>
        <p:spPr>
          <a:xfrm>
            <a:off x="8789309" y="3492795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바탕" panose="02030600000101010101" pitchFamily="18" charset="-127"/>
                <a:ea typeface="바탕" panose="02030600000101010101" pitchFamily="18" charset="-127"/>
              </a:rPr>
              <a:t>Google Drive Upload</a:t>
            </a:r>
            <a:endParaRPr lang="ko-KR" altLang="en-US" b="1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725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</Words>
  <Application>Microsoft Office PowerPoint</Application>
  <PresentationFormat>와이드스크린</PresentationFormat>
  <Paragraphs>3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바탕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박재환</dc:creator>
  <cp:lastModifiedBy>박재환</cp:lastModifiedBy>
  <cp:revision>2</cp:revision>
  <dcterms:created xsi:type="dcterms:W3CDTF">2020-12-20T09:58:55Z</dcterms:created>
  <dcterms:modified xsi:type="dcterms:W3CDTF">2020-12-20T10:14:58Z</dcterms:modified>
</cp:coreProperties>
</file>

<file path=docProps/thumbnail.jpeg>
</file>